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8" r:id="rId3"/>
    <p:sldId id="257" r:id="rId4"/>
    <p:sldId id="258" r:id="rId5"/>
    <p:sldId id="260" r:id="rId6"/>
    <p:sldId id="272" r:id="rId7"/>
    <p:sldId id="273" r:id="rId8"/>
    <p:sldId id="261" r:id="rId9"/>
    <p:sldId id="262" r:id="rId10"/>
    <p:sldId id="263" r:id="rId11"/>
    <p:sldId id="264" r:id="rId12"/>
    <p:sldId id="271" r:id="rId13"/>
    <p:sldId id="275" r:id="rId14"/>
    <p:sldId id="265" r:id="rId15"/>
    <p:sldId id="266" r:id="rId16"/>
    <p:sldId id="274" r:id="rId17"/>
    <p:sldId id="267" r:id="rId18"/>
    <p:sldId id="276" r:id="rId19"/>
    <p:sldId id="270" r:id="rId20"/>
    <p:sldId id="277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3" d="100"/>
          <a:sy n="63" d="100"/>
        </p:scale>
        <p:origin x="8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627D033-03E5-4570-86CF-A0542CBABA7D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0CD0509F-5268-4E98-A76B-DAC23AAB4E2E}">
      <dgm:prSet/>
      <dgm:spPr/>
      <dgm:t>
        <a:bodyPr/>
        <a:lstStyle/>
        <a:p>
          <a:pPr>
            <a:defRPr cap="all"/>
          </a:pPr>
          <a:r>
            <a:rPr lang="en-IN" b="0" i="0" dirty="0"/>
            <a:t>A way to manage files and directories</a:t>
          </a:r>
          <a:endParaRPr lang="en-US" dirty="0"/>
        </a:p>
      </dgm:t>
    </dgm:pt>
    <dgm:pt modelId="{3AD6CA44-0C3C-47E0-BDAE-24768B7DE7C4}" type="parTrans" cxnId="{A36BC4E9-9E50-40D8-80C6-533EC53EBBC6}">
      <dgm:prSet/>
      <dgm:spPr/>
      <dgm:t>
        <a:bodyPr/>
        <a:lstStyle/>
        <a:p>
          <a:endParaRPr lang="en-US"/>
        </a:p>
      </dgm:t>
    </dgm:pt>
    <dgm:pt modelId="{AC218C27-5E51-4B66-A4F8-3108285050D0}" type="sibTrans" cxnId="{A36BC4E9-9E50-40D8-80C6-533EC53EBBC6}">
      <dgm:prSet/>
      <dgm:spPr/>
      <dgm:t>
        <a:bodyPr/>
        <a:lstStyle/>
        <a:p>
          <a:endParaRPr lang="en-US"/>
        </a:p>
      </dgm:t>
    </dgm:pt>
    <dgm:pt modelId="{0A800E1F-FCD3-4961-9915-2152B298330C}">
      <dgm:prSet/>
      <dgm:spPr/>
      <dgm:t>
        <a:bodyPr/>
        <a:lstStyle/>
        <a:p>
          <a:pPr>
            <a:defRPr cap="all"/>
          </a:pPr>
          <a:r>
            <a:rPr lang="en-IN" dirty="0"/>
            <a:t>Track changes over time</a:t>
          </a:r>
          <a:endParaRPr lang="en-US" dirty="0"/>
        </a:p>
      </dgm:t>
    </dgm:pt>
    <dgm:pt modelId="{63A664F7-58A5-463B-B2DF-F997DAA1D493}" type="parTrans" cxnId="{C62A58CB-E019-4204-8274-EFA4FD0EF387}">
      <dgm:prSet/>
      <dgm:spPr/>
      <dgm:t>
        <a:bodyPr/>
        <a:lstStyle/>
        <a:p>
          <a:endParaRPr lang="en-US"/>
        </a:p>
      </dgm:t>
    </dgm:pt>
    <dgm:pt modelId="{68B6A097-19FA-48AD-9BFB-98792FD7EB65}" type="sibTrans" cxnId="{C62A58CB-E019-4204-8274-EFA4FD0EF387}">
      <dgm:prSet/>
      <dgm:spPr/>
      <dgm:t>
        <a:bodyPr/>
        <a:lstStyle/>
        <a:p>
          <a:endParaRPr lang="en-US"/>
        </a:p>
      </dgm:t>
    </dgm:pt>
    <dgm:pt modelId="{192CA09D-6833-4FAA-8235-DA664221E431}">
      <dgm:prSet/>
      <dgm:spPr/>
      <dgm:t>
        <a:bodyPr/>
        <a:lstStyle/>
        <a:p>
          <a:pPr>
            <a:defRPr cap="all"/>
          </a:pPr>
          <a:r>
            <a:rPr lang="en-IN" b="0" i="0" dirty="0"/>
            <a:t>Recall previous versions</a:t>
          </a:r>
          <a:endParaRPr lang="en-US" dirty="0"/>
        </a:p>
      </dgm:t>
    </dgm:pt>
    <dgm:pt modelId="{FD24F52D-92F8-452B-9423-7E96F607636C}" type="parTrans" cxnId="{4562E0B4-C331-4F8D-B3A1-AF28EDB7F815}">
      <dgm:prSet/>
      <dgm:spPr/>
      <dgm:t>
        <a:bodyPr/>
        <a:lstStyle/>
        <a:p>
          <a:endParaRPr lang="en-US"/>
        </a:p>
      </dgm:t>
    </dgm:pt>
    <dgm:pt modelId="{1EEA667D-DCC3-4BC7-86FC-944D6BCB7ADB}" type="sibTrans" cxnId="{4562E0B4-C331-4F8D-B3A1-AF28EDB7F815}">
      <dgm:prSet/>
      <dgm:spPr/>
      <dgm:t>
        <a:bodyPr/>
        <a:lstStyle/>
        <a:p>
          <a:endParaRPr lang="en-US"/>
        </a:p>
      </dgm:t>
    </dgm:pt>
    <dgm:pt modelId="{F852A0CE-ED7E-40A2-991D-EE2ACEFB2466}">
      <dgm:prSet/>
      <dgm:spPr/>
      <dgm:t>
        <a:bodyPr/>
        <a:lstStyle/>
        <a:p>
          <a:pPr>
            <a:defRPr cap="all"/>
          </a:pPr>
          <a:r>
            <a:rPr lang="en-IN" b="0" i="0" dirty="0"/>
            <a:t>‘Source control’ is a subset of a VCS</a:t>
          </a:r>
          <a:endParaRPr lang="en-US" dirty="0"/>
        </a:p>
      </dgm:t>
    </dgm:pt>
    <dgm:pt modelId="{A330FE32-0A5E-456A-B73D-0B51740360A1}" type="parTrans" cxnId="{E7C0A040-DA6B-486A-88ED-66478B2C3790}">
      <dgm:prSet/>
      <dgm:spPr/>
      <dgm:t>
        <a:bodyPr/>
        <a:lstStyle/>
        <a:p>
          <a:endParaRPr lang="en-US"/>
        </a:p>
      </dgm:t>
    </dgm:pt>
    <dgm:pt modelId="{616D29C7-BC3E-479B-8DC4-D393C7149946}" type="sibTrans" cxnId="{E7C0A040-DA6B-486A-88ED-66478B2C3790}">
      <dgm:prSet/>
      <dgm:spPr/>
      <dgm:t>
        <a:bodyPr/>
        <a:lstStyle/>
        <a:p>
          <a:endParaRPr lang="en-US"/>
        </a:p>
      </dgm:t>
    </dgm:pt>
    <dgm:pt modelId="{7F177C55-7193-4E07-812A-EB368EB0C938}" type="pres">
      <dgm:prSet presAssocID="{B627D033-03E5-4570-86CF-A0542CBABA7D}" presName="root" presStyleCnt="0">
        <dgm:presLayoutVars>
          <dgm:dir/>
          <dgm:resizeHandles val="exact"/>
        </dgm:presLayoutVars>
      </dgm:prSet>
      <dgm:spPr/>
    </dgm:pt>
    <dgm:pt modelId="{9422E2B3-77F5-441E-A1CE-833237704049}" type="pres">
      <dgm:prSet presAssocID="{0CD0509F-5268-4E98-A76B-DAC23AAB4E2E}" presName="compNode" presStyleCnt="0"/>
      <dgm:spPr/>
    </dgm:pt>
    <dgm:pt modelId="{294A0290-5830-49E9-BA28-541426DD6006}" type="pres">
      <dgm:prSet presAssocID="{0CD0509F-5268-4E98-A76B-DAC23AAB4E2E}" presName="iconBgRect" presStyleLbl="bgShp" presStyleIdx="0" presStyleCnt="4"/>
      <dgm:spPr/>
    </dgm:pt>
    <dgm:pt modelId="{65028E24-212F-40C1-AB8C-8C29575B53CC}" type="pres">
      <dgm:prSet presAssocID="{0CD0509F-5268-4E98-A76B-DAC23AAB4E2E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pen Folder"/>
        </a:ext>
      </dgm:extLst>
    </dgm:pt>
    <dgm:pt modelId="{A626BAD6-7709-4E51-87A3-4B1FE63B720C}" type="pres">
      <dgm:prSet presAssocID="{0CD0509F-5268-4E98-A76B-DAC23AAB4E2E}" presName="spaceRect" presStyleCnt="0"/>
      <dgm:spPr/>
    </dgm:pt>
    <dgm:pt modelId="{5C28EC37-4DD5-4A13-AAC7-82BB824F5FAA}" type="pres">
      <dgm:prSet presAssocID="{0CD0509F-5268-4E98-A76B-DAC23AAB4E2E}" presName="textRect" presStyleLbl="revTx" presStyleIdx="0" presStyleCnt="4">
        <dgm:presLayoutVars>
          <dgm:chMax val="1"/>
          <dgm:chPref val="1"/>
        </dgm:presLayoutVars>
      </dgm:prSet>
      <dgm:spPr/>
    </dgm:pt>
    <dgm:pt modelId="{BACD8DDF-C957-44FD-8D6B-BB70AF9E20EA}" type="pres">
      <dgm:prSet presAssocID="{AC218C27-5E51-4B66-A4F8-3108285050D0}" presName="sibTrans" presStyleCnt="0"/>
      <dgm:spPr/>
    </dgm:pt>
    <dgm:pt modelId="{AA3B350A-A31B-4309-9BB3-A5226F1A2996}" type="pres">
      <dgm:prSet presAssocID="{0A800E1F-FCD3-4961-9915-2152B298330C}" presName="compNode" presStyleCnt="0"/>
      <dgm:spPr/>
    </dgm:pt>
    <dgm:pt modelId="{051EA7E2-D991-4C47-A272-960CEA2DA07F}" type="pres">
      <dgm:prSet presAssocID="{0A800E1F-FCD3-4961-9915-2152B298330C}" presName="iconBgRect" presStyleLbl="bgShp" presStyleIdx="1" presStyleCnt="4"/>
      <dgm:spPr/>
    </dgm:pt>
    <dgm:pt modelId="{DD12AC26-D015-479A-9900-F1E36AC45929}" type="pres">
      <dgm:prSet presAssocID="{0A800E1F-FCD3-4961-9915-2152B298330C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ourglass"/>
        </a:ext>
      </dgm:extLst>
    </dgm:pt>
    <dgm:pt modelId="{7CAD2530-366F-4967-A642-184ECE230E6A}" type="pres">
      <dgm:prSet presAssocID="{0A800E1F-FCD3-4961-9915-2152B298330C}" presName="spaceRect" presStyleCnt="0"/>
      <dgm:spPr/>
    </dgm:pt>
    <dgm:pt modelId="{0B1BE85B-07E7-4BDC-8714-2D684142068B}" type="pres">
      <dgm:prSet presAssocID="{0A800E1F-FCD3-4961-9915-2152B298330C}" presName="textRect" presStyleLbl="revTx" presStyleIdx="1" presStyleCnt="4">
        <dgm:presLayoutVars>
          <dgm:chMax val="1"/>
          <dgm:chPref val="1"/>
        </dgm:presLayoutVars>
      </dgm:prSet>
      <dgm:spPr/>
    </dgm:pt>
    <dgm:pt modelId="{5DC4D858-700E-4A11-B520-E89D7EBD45A2}" type="pres">
      <dgm:prSet presAssocID="{68B6A097-19FA-48AD-9BFB-98792FD7EB65}" presName="sibTrans" presStyleCnt="0"/>
      <dgm:spPr/>
    </dgm:pt>
    <dgm:pt modelId="{01DACBD0-262B-4D86-B9C4-ECA900955AFE}" type="pres">
      <dgm:prSet presAssocID="{192CA09D-6833-4FAA-8235-DA664221E431}" presName="compNode" presStyleCnt="0"/>
      <dgm:spPr/>
    </dgm:pt>
    <dgm:pt modelId="{B8011FBE-4511-4B8F-B187-35616D2070AE}" type="pres">
      <dgm:prSet presAssocID="{192CA09D-6833-4FAA-8235-DA664221E431}" presName="iconBgRect" presStyleLbl="bgShp" presStyleIdx="2" presStyleCnt="4"/>
      <dgm:spPr/>
    </dgm:pt>
    <dgm:pt modelId="{4E8E0C32-F207-44EE-9E9C-1D448726197D}" type="pres">
      <dgm:prSet presAssocID="{192CA09D-6833-4FAA-8235-DA664221E431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eginning"/>
        </a:ext>
      </dgm:extLst>
    </dgm:pt>
    <dgm:pt modelId="{F3315D34-D891-47FB-B437-CC269BE3E181}" type="pres">
      <dgm:prSet presAssocID="{192CA09D-6833-4FAA-8235-DA664221E431}" presName="spaceRect" presStyleCnt="0"/>
      <dgm:spPr/>
    </dgm:pt>
    <dgm:pt modelId="{7CB0A153-4AB1-48DD-A10B-0F46250D238F}" type="pres">
      <dgm:prSet presAssocID="{192CA09D-6833-4FAA-8235-DA664221E431}" presName="textRect" presStyleLbl="revTx" presStyleIdx="2" presStyleCnt="4">
        <dgm:presLayoutVars>
          <dgm:chMax val="1"/>
          <dgm:chPref val="1"/>
        </dgm:presLayoutVars>
      </dgm:prSet>
      <dgm:spPr/>
    </dgm:pt>
    <dgm:pt modelId="{97CBF2D8-7404-4917-9EBF-7038DF007829}" type="pres">
      <dgm:prSet presAssocID="{1EEA667D-DCC3-4BC7-86FC-944D6BCB7ADB}" presName="sibTrans" presStyleCnt="0"/>
      <dgm:spPr/>
    </dgm:pt>
    <dgm:pt modelId="{C0D5BD37-743D-468E-A8C7-4EBF184EF46D}" type="pres">
      <dgm:prSet presAssocID="{F852A0CE-ED7E-40A2-991D-EE2ACEFB2466}" presName="compNode" presStyleCnt="0"/>
      <dgm:spPr/>
    </dgm:pt>
    <dgm:pt modelId="{11B27124-E018-418A-9976-56FF40E83872}" type="pres">
      <dgm:prSet presAssocID="{F852A0CE-ED7E-40A2-991D-EE2ACEFB2466}" presName="iconBgRect" presStyleLbl="bgShp" presStyleIdx="3" presStyleCnt="4"/>
      <dgm:spPr/>
    </dgm:pt>
    <dgm:pt modelId="{70E5E4D4-0A2C-4483-971E-DA0C5E433DE1}" type="pres">
      <dgm:prSet presAssocID="{F852A0CE-ED7E-40A2-991D-EE2ACEFB2466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nk"/>
        </a:ext>
      </dgm:extLst>
    </dgm:pt>
    <dgm:pt modelId="{2AED465B-C1B7-4B16-ABEE-25F2F21A4E13}" type="pres">
      <dgm:prSet presAssocID="{F852A0CE-ED7E-40A2-991D-EE2ACEFB2466}" presName="spaceRect" presStyleCnt="0"/>
      <dgm:spPr/>
    </dgm:pt>
    <dgm:pt modelId="{DCF3A355-E5AB-4F09-84E6-18BB4B2D46B7}" type="pres">
      <dgm:prSet presAssocID="{F852A0CE-ED7E-40A2-991D-EE2ACEFB2466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7E7D4333-2593-4304-BC82-1CF045D5566E}" type="presOf" srcId="{0A800E1F-FCD3-4961-9915-2152B298330C}" destId="{0B1BE85B-07E7-4BDC-8714-2D684142068B}" srcOrd="0" destOrd="0" presId="urn:microsoft.com/office/officeart/2018/5/layout/IconCircleLabelList"/>
    <dgm:cxn modelId="{DFBDF03F-9799-439A-BB65-A54F3BCFBDFE}" type="presOf" srcId="{B627D033-03E5-4570-86CF-A0542CBABA7D}" destId="{7F177C55-7193-4E07-812A-EB368EB0C938}" srcOrd="0" destOrd="0" presId="urn:microsoft.com/office/officeart/2018/5/layout/IconCircleLabelList"/>
    <dgm:cxn modelId="{E7C0A040-DA6B-486A-88ED-66478B2C3790}" srcId="{B627D033-03E5-4570-86CF-A0542CBABA7D}" destId="{F852A0CE-ED7E-40A2-991D-EE2ACEFB2466}" srcOrd="3" destOrd="0" parTransId="{A330FE32-0A5E-456A-B73D-0B51740360A1}" sibTransId="{616D29C7-BC3E-479B-8DC4-D393C7149946}"/>
    <dgm:cxn modelId="{4562E0B4-C331-4F8D-B3A1-AF28EDB7F815}" srcId="{B627D033-03E5-4570-86CF-A0542CBABA7D}" destId="{192CA09D-6833-4FAA-8235-DA664221E431}" srcOrd="2" destOrd="0" parTransId="{FD24F52D-92F8-452B-9423-7E96F607636C}" sibTransId="{1EEA667D-DCC3-4BC7-86FC-944D6BCB7ADB}"/>
    <dgm:cxn modelId="{C62A58CB-E019-4204-8274-EFA4FD0EF387}" srcId="{B627D033-03E5-4570-86CF-A0542CBABA7D}" destId="{0A800E1F-FCD3-4961-9915-2152B298330C}" srcOrd="1" destOrd="0" parTransId="{63A664F7-58A5-463B-B2DF-F997DAA1D493}" sibTransId="{68B6A097-19FA-48AD-9BFB-98792FD7EB65}"/>
    <dgm:cxn modelId="{E55D54DD-C91A-4E24-878A-72ABA89FBD50}" type="presOf" srcId="{192CA09D-6833-4FAA-8235-DA664221E431}" destId="{7CB0A153-4AB1-48DD-A10B-0F46250D238F}" srcOrd="0" destOrd="0" presId="urn:microsoft.com/office/officeart/2018/5/layout/IconCircleLabelList"/>
    <dgm:cxn modelId="{A36BC4E9-9E50-40D8-80C6-533EC53EBBC6}" srcId="{B627D033-03E5-4570-86CF-A0542CBABA7D}" destId="{0CD0509F-5268-4E98-A76B-DAC23AAB4E2E}" srcOrd="0" destOrd="0" parTransId="{3AD6CA44-0C3C-47E0-BDAE-24768B7DE7C4}" sibTransId="{AC218C27-5E51-4B66-A4F8-3108285050D0}"/>
    <dgm:cxn modelId="{023049EC-8F29-4199-BA55-2011C4C95B1F}" type="presOf" srcId="{0CD0509F-5268-4E98-A76B-DAC23AAB4E2E}" destId="{5C28EC37-4DD5-4A13-AAC7-82BB824F5FAA}" srcOrd="0" destOrd="0" presId="urn:microsoft.com/office/officeart/2018/5/layout/IconCircleLabelList"/>
    <dgm:cxn modelId="{3F1377EE-817F-4076-9A99-D2B9FA874B88}" type="presOf" srcId="{F852A0CE-ED7E-40A2-991D-EE2ACEFB2466}" destId="{DCF3A355-E5AB-4F09-84E6-18BB4B2D46B7}" srcOrd="0" destOrd="0" presId="urn:microsoft.com/office/officeart/2018/5/layout/IconCircleLabelList"/>
    <dgm:cxn modelId="{C692E3E2-C92B-41C2-8C13-7E8A9AAC8C1A}" type="presParOf" srcId="{7F177C55-7193-4E07-812A-EB368EB0C938}" destId="{9422E2B3-77F5-441E-A1CE-833237704049}" srcOrd="0" destOrd="0" presId="urn:microsoft.com/office/officeart/2018/5/layout/IconCircleLabelList"/>
    <dgm:cxn modelId="{DB1F8911-4E18-4866-8224-99A939FFC787}" type="presParOf" srcId="{9422E2B3-77F5-441E-A1CE-833237704049}" destId="{294A0290-5830-49E9-BA28-541426DD6006}" srcOrd="0" destOrd="0" presId="urn:microsoft.com/office/officeart/2018/5/layout/IconCircleLabelList"/>
    <dgm:cxn modelId="{E22CE7E4-F8A2-4511-888A-00F8C1EF569E}" type="presParOf" srcId="{9422E2B3-77F5-441E-A1CE-833237704049}" destId="{65028E24-212F-40C1-AB8C-8C29575B53CC}" srcOrd="1" destOrd="0" presId="urn:microsoft.com/office/officeart/2018/5/layout/IconCircleLabelList"/>
    <dgm:cxn modelId="{B6E56AE3-4257-4DCF-8BF6-7DB459D9FB93}" type="presParOf" srcId="{9422E2B3-77F5-441E-A1CE-833237704049}" destId="{A626BAD6-7709-4E51-87A3-4B1FE63B720C}" srcOrd="2" destOrd="0" presId="urn:microsoft.com/office/officeart/2018/5/layout/IconCircleLabelList"/>
    <dgm:cxn modelId="{1C9ADD9E-46FC-4F1B-B88E-24CB3C94DEC0}" type="presParOf" srcId="{9422E2B3-77F5-441E-A1CE-833237704049}" destId="{5C28EC37-4DD5-4A13-AAC7-82BB824F5FAA}" srcOrd="3" destOrd="0" presId="urn:microsoft.com/office/officeart/2018/5/layout/IconCircleLabelList"/>
    <dgm:cxn modelId="{A0A9D906-B609-4F03-B337-550C0E87A4F2}" type="presParOf" srcId="{7F177C55-7193-4E07-812A-EB368EB0C938}" destId="{BACD8DDF-C957-44FD-8D6B-BB70AF9E20EA}" srcOrd="1" destOrd="0" presId="urn:microsoft.com/office/officeart/2018/5/layout/IconCircleLabelList"/>
    <dgm:cxn modelId="{CEA6386D-EB84-4906-BC6B-0EC8E3B2805B}" type="presParOf" srcId="{7F177C55-7193-4E07-812A-EB368EB0C938}" destId="{AA3B350A-A31B-4309-9BB3-A5226F1A2996}" srcOrd="2" destOrd="0" presId="urn:microsoft.com/office/officeart/2018/5/layout/IconCircleLabelList"/>
    <dgm:cxn modelId="{21EE0DDE-552C-4AE8-B486-B1781FAF32E0}" type="presParOf" srcId="{AA3B350A-A31B-4309-9BB3-A5226F1A2996}" destId="{051EA7E2-D991-4C47-A272-960CEA2DA07F}" srcOrd="0" destOrd="0" presId="urn:microsoft.com/office/officeart/2018/5/layout/IconCircleLabelList"/>
    <dgm:cxn modelId="{99A81EAC-4F30-4BCB-8723-6015E48CE007}" type="presParOf" srcId="{AA3B350A-A31B-4309-9BB3-A5226F1A2996}" destId="{DD12AC26-D015-479A-9900-F1E36AC45929}" srcOrd="1" destOrd="0" presId="urn:microsoft.com/office/officeart/2018/5/layout/IconCircleLabelList"/>
    <dgm:cxn modelId="{D220466E-3996-4B89-955B-EE85DCC2D7BC}" type="presParOf" srcId="{AA3B350A-A31B-4309-9BB3-A5226F1A2996}" destId="{7CAD2530-366F-4967-A642-184ECE230E6A}" srcOrd="2" destOrd="0" presId="urn:microsoft.com/office/officeart/2018/5/layout/IconCircleLabelList"/>
    <dgm:cxn modelId="{052A9455-48BC-48C2-9929-48D84264EA83}" type="presParOf" srcId="{AA3B350A-A31B-4309-9BB3-A5226F1A2996}" destId="{0B1BE85B-07E7-4BDC-8714-2D684142068B}" srcOrd="3" destOrd="0" presId="urn:microsoft.com/office/officeart/2018/5/layout/IconCircleLabelList"/>
    <dgm:cxn modelId="{D37C5B54-92A3-4357-B954-D76F5CB8B27B}" type="presParOf" srcId="{7F177C55-7193-4E07-812A-EB368EB0C938}" destId="{5DC4D858-700E-4A11-B520-E89D7EBD45A2}" srcOrd="3" destOrd="0" presId="urn:microsoft.com/office/officeart/2018/5/layout/IconCircleLabelList"/>
    <dgm:cxn modelId="{D4A0B166-2CF1-45CA-9062-301FE68580D7}" type="presParOf" srcId="{7F177C55-7193-4E07-812A-EB368EB0C938}" destId="{01DACBD0-262B-4D86-B9C4-ECA900955AFE}" srcOrd="4" destOrd="0" presId="urn:microsoft.com/office/officeart/2018/5/layout/IconCircleLabelList"/>
    <dgm:cxn modelId="{FABED2FE-F43A-4117-BE42-C9870806948C}" type="presParOf" srcId="{01DACBD0-262B-4D86-B9C4-ECA900955AFE}" destId="{B8011FBE-4511-4B8F-B187-35616D2070AE}" srcOrd="0" destOrd="0" presId="urn:microsoft.com/office/officeart/2018/5/layout/IconCircleLabelList"/>
    <dgm:cxn modelId="{E1C28BA8-C0DE-4E84-9AAD-BD9E38A48313}" type="presParOf" srcId="{01DACBD0-262B-4D86-B9C4-ECA900955AFE}" destId="{4E8E0C32-F207-44EE-9E9C-1D448726197D}" srcOrd="1" destOrd="0" presId="urn:microsoft.com/office/officeart/2018/5/layout/IconCircleLabelList"/>
    <dgm:cxn modelId="{C677795E-C21D-4D99-800C-5B099FD54677}" type="presParOf" srcId="{01DACBD0-262B-4D86-B9C4-ECA900955AFE}" destId="{F3315D34-D891-47FB-B437-CC269BE3E181}" srcOrd="2" destOrd="0" presId="urn:microsoft.com/office/officeart/2018/5/layout/IconCircleLabelList"/>
    <dgm:cxn modelId="{7C92D9EC-A5A6-49C3-BE06-ED07B98B3302}" type="presParOf" srcId="{01DACBD0-262B-4D86-B9C4-ECA900955AFE}" destId="{7CB0A153-4AB1-48DD-A10B-0F46250D238F}" srcOrd="3" destOrd="0" presId="urn:microsoft.com/office/officeart/2018/5/layout/IconCircleLabelList"/>
    <dgm:cxn modelId="{D87477CB-1F54-44A1-8328-5CB9500A6560}" type="presParOf" srcId="{7F177C55-7193-4E07-812A-EB368EB0C938}" destId="{97CBF2D8-7404-4917-9EBF-7038DF007829}" srcOrd="5" destOrd="0" presId="urn:microsoft.com/office/officeart/2018/5/layout/IconCircleLabelList"/>
    <dgm:cxn modelId="{15EE7C0A-35F3-466D-99E6-E1135BF9EBB3}" type="presParOf" srcId="{7F177C55-7193-4E07-812A-EB368EB0C938}" destId="{C0D5BD37-743D-468E-A8C7-4EBF184EF46D}" srcOrd="6" destOrd="0" presId="urn:microsoft.com/office/officeart/2018/5/layout/IconCircleLabelList"/>
    <dgm:cxn modelId="{9EEA2E3D-C331-42CE-8CC7-5B3BAA46A250}" type="presParOf" srcId="{C0D5BD37-743D-468E-A8C7-4EBF184EF46D}" destId="{11B27124-E018-418A-9976-56FF40E83872}" srcOrd="0" destOrd="0" presId="urn:microsoft.com/office/officeart/2018/5/layout/IconCircleLabelList"/>
    <dgm:cxn modelId="{43B8EE1C-DEBC-4D38-AD01-2051EDB76962}" type="presParOf" srcId="{C0D5BD37-743D-468E-A8C7-4EBF184EF46D}" destId="{70E5E4D4-0A2C-4483-971E-DA0C5E433DE1}" srcOrd="1" destOrd="0" presId="urn:microsoft.com/office/officeart/2018/5/layout/IconCircleLabelList"/>
    <dgm:cxn modelId="{8B985676-D2F3-4694-87FB-397D36B0C136}" type="presParOf" srcId="{C0D5BD37-743D-468E-A8C7-4EBF184EF46D}" destId="{2AED465B-C1B7-4B16-ABEE-25F2F21A4E13}" srcOrd="2" destOrd="0" presId="urn:microsoft.com/office/officeart/2018/5/layout/IconCircleLabelList"/>
    <dgm:cxn modelId="{6E742C1E-AA1E-4E55-B01B-6F59D98D78F0}" type="presParOf" srcId="{C0D5BD37-743D-468E-A8C7-4EBF184EF46D}" destId="{DCF3A355-E5AB-4F09-84E6-18BB4B2D46B7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4A0290-5830-49E9-BA28-541426DD6006}">
      <dsp:nvSpPr>
        <dsp:cNvPr id="0" name=""/>
        <dsp:cNvSpPr/>
      </dsp:nvSpPr>
      <dsp:spPr>
        <a:xfrm>
          <a:off x="973190" y="986724"/>
          <a:ext cx="1264141" cy="1264141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5028E24-212F-40C1-AB8C-8C29575B53CC}">
      <dsp:nvSpPr>
        <dsp:cNvPr id="0" name=""/>
        <dsp:cNvSpPr/>
      </dsp:nvSpPr>
      <dsp:spPr>
        <a:xfrm>
          <a:off x="1242597" y="1256131"/>
          <a:ext cx="725326" cy="72532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C28EC37-4DD5-4A13-AAC7-82BB824F5FAA}">
      <dsp:nvSpPr>
        <dsp:cNvPr id="0" name=""/>
        <dsp:cNvSpPr/>
      </dsp:nvSpPr>
      <dsp:spPr>
        <a:xfrm>
          <a:off x="569079" y="2644614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IN" sz="1700" b="0" i="0" kern="1200" dirty="0"/>
            <a:t>A way to manage files and directories</a:t>
          </a:r>
          <a:endParaRPr lang="en-US" sz="1700" kern="1200" dirty="0"/>
        </a:p>
      </dsp:txBody>
      <dsp:txXfrm>
        <a:off x="569079" y="2644614"/>
        <a:ext cx="2072362" cy="720000"/>
      </dsp:txXfrm>
    </dsp:sp>
    <dsp:sp modelId="{051EA7E2-D991-4C47-A272-960CEA2DA07F}">
      <dsp:nvSpPr>
        <dsp:cNvPr id="0" name=""/>
        <dsp:cNvSpPr/>
      </dsp:nvSpPr>
      <dsp:spPr>
        <a:xfrm>
          <a:off x="3408216" y="986724"/>
          <a:ext cx="1264141" cy="1264141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D12AC26-D015-479A-9900-F1E36AC45929}">
      <dsp:nvSpPr>
        <dsp:cNvPr id="0" name=""/>
        <dsp:cNvSpPr/>
      </dsp:nvSpPr>
      <dsp:spPr>
        <a:xfrm>
          <a:off x="3677623" y="1256131"/>
          <a:ext cx="725326" cy="72532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B1BE85B-07E7-4BDC-8714-2D684142068B}">
      <dsp:nvSpPr>
        <dsp:cNvPr id="0" name=""/>
        <dsp:cNvSpPr/>
      </dsp:nvSpPr>
      <dsp:spPr>
        <a:xfrm>
          <a:off x="3004105" y="2644614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IN" sz="1700" kern="1200" dirty="0"/>
            <a:t>Track changes over time</a:t>
          </a:r>
          <a:endParaRPr lang="en-US" sz="1700" kern="1200" dirty="0"/>
        </a:p>
      </dsp:txBody>
      <dsp:txXfrm>
        <a:off x="3004105" y="2644614"/>
        <a:ext cx="2072362" cy="720000"/>
      </dsp:txXfrm>
    </dsp:sp>
    <dsp:sp modelId="{B8011FBE-4511-4B8F-B187-35616D2070AE}">
      <dsp:nvSpPr>
        <dsp:cNvPr id="0" name=""/>
        <dsp:cNvSpPr/>
      </dsp:nvSpPr>
      <dsp:spPr>
        <a:xfrm>
          <a:off x="5843242" y="986724"/>
          <a:ext cx="1264141" cy="1264141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E8E0C32-F207-44EE-9E9C-1D448726197D}">
      <dsp:nvSpPr>
        <dsp:cNvPr id="0" name=""/>
        <dsp:cNvSpPr/>
      </dsp:nvSpPr>
      <dsp:spPr>
        <a:xfrm>
          <a:off x="6112649" y="1256131"/>
          <a:ext cx="725326" cy="72532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CB0A153-4AB1-48DD-A10B-0F46250D238F}">
      <dsp:nvSpPr>
        <dsp:cNvPr id="0" name=""/>
        <dsp:cNvSpPr/>
      </dsp:nvSpPr>
      <dsp:spPr>
        <a:xfrm>
          <a:off x="5439131" y="2644614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IN" sz="1700" b="0" i="0" kern="1200" dirty="0"/>
            <a:t>Recall previous versions</a:t>
          </a:r>
          <a:endParaRPr lang="en-US" sz="1700" kern="1200" dirty="0"/>
        </a:p>
      </dsp:txBody>
      <dsp:txXfrm>
        <a:off x="5439131" y="2644614"/>
        <a:ext cx="2072362" cy="720000"/>
      </dsp:txXfrm>
    </dsp:sp>
    <dsp:sp modelId="{11B27124-E018-418A-9976-56FF40E83872}">
      <dsp:nvSpPr>
        <dsp:cNvPr id="0" name=""/>
        <dsp:cNvSpPr/>
      </dsp:nvSpPr>
      <dsp:spPr>
        <a:xfrm>
          <a:off x="8278268" y="986724"/>
          <a:ext cx="1264141" cy="1264141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0E5E4D4-0A2C-4483-971E-DA0C5E433DE1}">
      <dsp:nvSpPr>
        <dsp:cNvPr id="0" name=""/>
        <dsp:cNvSpPr/>
      </dsp:nvSpPr>
      <dsp:spPr>
        <a:xfrm>
          <a:off x="8547675" y="1256131"/>
          <a:ext cx="725326" cy="72532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F3A355-E5AB-4F09-84E6-18BB4B2D46B7}">
      <dsp:nvSpPr>
        <dsp:cNvPr id="0" name=""/>
        <dsp:cNvSpPr/>
      </dsp:nvSpPr>
      <dsp:spPr>
        <a:xfrm>
          <a:off x="7874157" y="2644614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IN" sz="1700" b="0" i="0" kern="1200" dirty="0"/>
            <a:t>‘Source control’ is a subset of a VCS</a:t>
          </a:r>
          <a:endParaRPr lang="en-US" sz="1700" kern="1200" dirty="0"/>
        </a:p>
      </dsp:txBody>
      <dsp:txXfrm>
        <a:off x="7874157" y="2644614"/>
        <a:ext cx="2072362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B8C312-CE3A-DF7D-385B-6BE44E5AA2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19B45E6-C4C1-B594-1353-30C9723AF0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B73964-A57B-160A-6864-2FB366D766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35DC13-E051-41F5-8642-19F781AC645C}" type="datetimeFigureOut">
              <a:rPr lang="en-IN" smtClean="0"/>
              <a:t>07-07-2022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F8A6A9-7D49-757B-3F95-C431CAC98B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DD5C6E-3796-F073-F826-0AC5EFB439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E544B-3E2E-4E83-8EBA-1DCA67638A9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616047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4C0E7E-16A6-8BE5-C4F9-09FCB533DA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E44788-420C-9F7E-B12D-2FCDB7AA5E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376977-4CE7-4BCD-4B0F-49640EAD0C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35DC13-E051-41F5-8642-19F781AC645C}" type="datetimeFigureOut">
              <a:rPr lang="en-IN" smtClean="0"/>
              <a:t>07-07-2022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307591-5296-D62E-363C-E167315150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5E82FB-A34E-275F-E9A7-B01850E555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E544B-3E2E-4E83-8EBA-1DCA67638A9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301936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6DB0C5F-1223-67A2-E061-F8F7201A71F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94ECC55-F3B6-E505-A65D-D1BDDC3F87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B3BAEF-49E5-DA75-8279-BC075811E3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35DC13-E051-41F5-8642-19F781AC645C}" type="datetimeFigureOut">
              <a:rPr lang="en-IN" smtClean="0"/>
              <a:t>07-07-2022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9E58C0-A0CC-59BE-99E8-42AB6E495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C3F522-6ECE-4EBC-6926-3E8F23CD4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E544B-3E2E-4E83-8EBA-1DCA67638A9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16935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E19BFA-AA8A-DFF1-DE01-48F637AECE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42E455-53CC-EC31-0F65-5256D4C1D9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A3C356-3D02-7DEF-E369-90E53A70B4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35DC13-E051-41F5-8642-19F781AC645C}" type="datetimeFigureOut">
              <a:rPr lang="en-IN" smtClean="0"/>
              <a:t>07-07-2022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2EB067-72AA-2466-DFE1-80750132A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6C4B75-AAB4-94F4-390A-23D5CAD20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E544B-3E2E-4E83-8EBA-1DCA67638A9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638001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9BED33-FDF3-93A7-4809-EA8A08D75E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FC2B9E-ECA8-ACD2-E3C0-BB39BE8987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07F0CF-A128-4C07-0360-1B873B74C3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35DC13-E051-41F5-8642-19F781AC645C}" type="datetimeFigureOut">
              <a:rPr lang="en-IN" smtClean="0"/>
              <a:t>07-07-2022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347E3F-AB27-989A-0160-69E0095093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622CC9-0B13-6120-FA7E-6F0BBEC59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E544B-3E2E-4E83-8EBA-1DCA67638A9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944438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B5B477-6765-734E-751C-71C35729F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E0C19B-2B9A-B14C-F7CE-B1959E9DDE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007D2A-298D-6FC0-F784-849CEF6928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869328-A4B5-C968-7B26-225CC86D3D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35DC13-E051-41F5-8642-19F781AC645C}" type="datetimeFigureOut">
              <a:rPr lang="en-IN" smtClean="0"/>
              <a:t>07-07-2022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E4F56E-F628-D48E-577E-3EE259C706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A3261C-9BC8-BD85-BFB2-6F2C5B226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E544B-3E2E-4E83-8EBA-1DCA67638A9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372304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15DE69-60C9-541C-F627-AA4F734FD3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8A15AA-A37F-A319-06C0-D19DBBC9DE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D62B78-DA22-9EE3-BCD5-BF30364E81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C0312B5-FA46-E1DC-392E-8C2C95138BE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F9A15DD-59E1-EBCA-0015-55041638883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4E4DA63-FE95-A3EA-4B68-22A01943E7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35DC13-E051-41F5-8642-19F781AC645C}" type="datetimeFigureOut">
              <a:rPr lang="en-IN" smtClean="0"/>
              <a:t>07-07-2022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9812981-5018-CA50-F91F-1FEB5272C7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7459321-39C2-C110-DF20-88D19222E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E544B-3E2E-4E83-8EBA-1DCA67638A9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821529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80D88E-2A21-42C1-5B2F-8DEF651DC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10E8FD-1703-3567-5A60-B902A6A1AF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35DC13-E051-41F5-8642-19F781AC645C}" type="datetimeFigureOut">
              <a:rPr lang="en-IN" smtClean="0"/>
              <a:t>07-07-2022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996CD4-8CA9-8B3A-1423-FC994F317B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CF48B7-00DE-7B53-645A-EA4C69E8F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E544B-3E2E-4E83-8EBA-1DCA67638A9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463584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553E674-63CB-4DC5-541E-0D6E8B7C68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35DC13-E051-41F5-8642-19F781AC645C}" type="datetimeFigureOut">
              <a:rPr lang="en-IN" smtClean="0"/>
              <a:t>07-07-2022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10E547-A2D0-FB8D-3934-17BDF46CA0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E2273F-6695-9E31-0059-4F572D80A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E544B-3E2E-4E83-8EBA-1DCA67638A9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513318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654A66-13D3-9FA2-F62C-C714C65DEA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8FE48-F6AB-D54F-078C-C5B0915F33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87D693-DE5B-EF74-8173-EB693EA64A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623DBA-EB8D-70DE-C3F9-50DDE646B1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35DC13-E051-41F5-8642-19F781AC645C}" type="datetimeFigureOut">
              <a:rPr lang="en-IN" smtClean="0"/>
              <a:t>07-07-2022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1F10CE-A435-4CA0-0C60-38896522F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FC05C1-5B3C-ECC3-3962-0819DE1A5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E544B-3E2E-4E83-8EBA-1DCA67638A9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385544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745976-460E-EF48-7F88-8EC42B4B61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BA032E1-14D8-DE66-2B27-DA7AFFF803C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6EFEA6-0EC5-8E9B-AD5E-B03FC144C9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A6A51B-9B90-1568-9AF6-5E5D65B3B9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35DC13-E051-41F5-8642-19F781AC645C}" type="datetimeFigureOut">
              <a:rPr lang="en-IN" smtClean="0"/>
              <a:t>07-07-2022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1FBE6F-0564-F999-FADA-293449943D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664B7A-E036-11A5-C6B8-ED5E5923FF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E544B-3E2E-4E83-8EBA-1DCA67638A9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176364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3110640-BE30-2E5F-6458-5FB3F8185F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E82427-7AA4-2CB9-82FB-9320542786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469C97-0BF7-160F-45C8-BF96A2CE73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35DC13-E051-41F5-8642-19F781AC645C}" type="datetimeFigureOut">
              <a:rPr lang="en-IN" smtClean="0"/>
              <a:t>07-07-2022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9F5646-68C0-4DEB-9B3F-D456E49AE5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B7CA1D-6CD7-6A1F-791B-F44B1DA545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5E544B-3E2E-4E83-8EBA-1DCA67638A9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925569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38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0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D86C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64FDD1D-A8C3-17A4-014B-852B8D4FD891}"/>
              </a:ext>
            </a:extLst>
          </p:cNvPr>
          <p:cNvSpPr txBox="1"/>
          <p:nvPr/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600" b="1" kern="1200" dirty="0">
                <a:ln/>
                <a:solidFill>
                  <a:srgbClr val="FFFFFF"/>
                </a:solid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Introduction to Git</a:t>
            </a:r>
          </a:p>
        </p:txBody>
      </p:sp>
      <p:pic>
        <p:nvPicPr>
          <p:cNvPr id="5" name="Picture 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A3F49C7E-658F-2A8E-58A1-82CC5178F0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1180993"/>
            <a:ext cx="7188199" cy="4492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3977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4F4DE0-BE10-FF80-6D4D-7B93C6B1A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Backup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6D890B90-4030-438A-D803-DFB07C59A8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81" b="8398"/>
          <a:stretch/>
        </p:blipFill>
        <p:spPr>
          <a:xfrm>
            <a:off x="838199" y="1371599"/>
            <a:ext cx="10639439" cy="4765041"/>
          </a:xfrm>
        </p:spPr>
      </p:pic>
    </p:spTree>
    <p:extLst>
      <p:ext uri="{BB962C8B-B14F-4D97-AF65-F5344CB8AC3E}">
        <p14:creationId xmlns:p14="http://schemas.microsoft.com/office/powerpoint/2010/main" val="29335023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CC9A53-7B1A-6332-AEA8-9079E4B42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Analyse</a:t>
            </a:r>
          </a:p>
        </p:txBody>
      </p:sp>
      <p:pic>
        <p:nvPicPr>
          <p:cNvPr id="5" name="Content Placeholder 4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F39DA75A-E2D4-60DA-6A48-CAEAB33C29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" t="11514" r="1666" b="9332"/>
          <a:stretch/>
        </p:blipFill>
        <p:spPr>
          <a:xfrm>
            <a:off x="752020" y="1341119"/>
            <a:ext cx="10515599" cy="5415281"/>
          </a:xfrm>
        </p:spPr>
      </p:pic>
    </p:spTree>
    <p:extLst>
      <p:ext uri="{BB962C8B-B14F-4D97-AF65-F5344CB8AC3E}">
        <p14:creationId xmlns:p14="http://schemas.microsoft.com/office/powerpoint/2010/main" val="17762556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94DFB-7DBF-6054-7F8F-41F071577C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0">
                <a:solidFill>
                  <a:srgbClr val="273239"/>
                </a:solidFill>
                <a:effectLst/>
                <a:latin typeface="urw-din"/>
              </a:rPr>
              <a:t>Types of Version Control Systems:</a:t>
            </a:r>
            <a:r>
              <a:rPr lang="en-US" b="0" i="0">
                <a:solidFill>
                  <a:srgbClr val="273239"/>
                </a:solidFill>
                <a:effectLst/>
                <a:latin typeface="urw-din"/>
              </a:rPr>
              <a:t> 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D65FBC-496B-1F08-416C-CAEE2D8BAE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08855"/>
          </a:xfrm>
        </p:spPr>
        <p:txBody>
          <a:bodyPr>
            <a:normAutofit/>
          </a:bodyPr>
          <a:lstStyle/>
          <a:p>
            <a:pPr algn="l" fontAlgn="base">
              <a:lnSpc>
                <a:spcPct val="150000"/>
              </a:lnSpc>
              <a:buBlip>
                <a:blip r:embed="rId2"/>
              </a:buBlip>
            </a:pPr>
            <a:r>
              <a:rPr lang="en-US" sz="2200" b="1" i="0">
                <a:solidFill>
                  <a:schemeClr val="accent1">
                    <a:lumMod val="50000"/>
                  </a:schemeClr>
                </a:solidFill>
                <a:effectLst/>
                <a:latin typeface="urw-din"/>
              </a:rPr>
              <a:t>Local Version Control Systems </a:t>
            </a:r>
            <a:r>
              <a:rPr lang="en-US" sz="2200" b="1">
                <a:solidFill>
                  <a:srgbClr val="273239"/>
                </a:solidFill>
                <a:latin typeface="urw-din"/>
              </a:rPr>
              <a:t>-</a:t>
            </a:r>
            <a:br>
              <a:rPr lang="en-US" sz="2200" b="1" i="0">
                <a:solidFill>
                  <a:srgbClr val="273239"/>
                </a:solidFill>
                <a:effectLst/>
                <a:latin typeface="urw-din"/>
              </a:rPr>
            </a:br>
            <a:r>
              <a:rPr lang="en-US" sz="2200" b="1" i="0">
                <a:solidFill>
                  <a:srgbClr val="273239"/>
                </a:solidFill>
                <a:effectLst/>
                <a:latin typeface="urw-din"/>
              </a:rPr>
              <a:t> </a:t>
            </a:r>
            <a:r>
              <a:rPr lang="en-US" sz="1800" i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a local database located on your local computer, in which every file change is stored as a patch.</a:t>
            </a:r>
            <a:endParaRPr lang="en-US" sz="1800" i="0">
              <a:solidFill>
                <a:srgbClr val="273239"/>
              </a:solidFill>
              <a:effectLst/>
              <a:latin typeface="urw-din"/>
            </a:endParaRPr>
          </a:p>
          <a:p>
            <a:pPr algn="l" fontAlgn="base">
              <a:lnSpc>
                <a:spcPct val="150000"/>
              </a:lnSpc>
              <a:buBlip>
                <a:blip r:embed="rId2"/>
              </a:buBlip>
            </a:pPr>
            <a:r>
              <a:rPr lang="en-US" sz="2200" b="1" i="0">
                <a:solidFill>
                  <a:schemeClr val="accent1">
                    <a:lumMod val="50000"/>
                  </a:schemeClr>
                </a:solidFill>
                <a:effectLst/>
                <a:latin typeface="urw-din"/>
              </a:rPr>
              <a:t>Centralized Version Control Systems –</a:t>
            </a:r>
            <a:br>
              <a:rPr lang="en-US" sz="2200" b="1" i="0">
                <a:solidFill>
                  <a:schemeClr val="accent1">
                    <a:lumMod val="50000"/>
                  </a:schemeClr>
                </a:solidFill>
                <a:effectLst/>
                <a:latin typeface="urw-din"/>
              </a:rPr>
            </a:br>
            <a:r>
              <a:rPr lang="en-US" sz="1800">
                <a:solidFill>
                  <a:srgbClr val="202124"/>
                </a:solidFill>
                <a:latin typeface="arial" panose="020B0604020202020204" pitchFamily="34" charset="0"/>
              </a:rPr>
              <a:t>contain just one repository globally and every user need to commit for reflecting one’s changes in    the repository.</a:t>
            </a:r>
            <a:r>
              <a:rPr lang="en-US" sz="2200" b="1" i="0">
                <a:solidFill>
                  <a:schemeClr val="accent1">
                    <a:lumMod val="50000"/>
                  </a:schemeClr>
                </a:solidFill>
                <a:effectLst/>
                <a:latin typeface="urw-din"/>
              </a:rPr>
              <a:t> </a:t>
            </a:r>
          </a:p>
          <a:p>
            <a:pPr algn="l" fontAlgn="base">
              <a:lnSpc>
                <a:spcPct val="150000"/>
              </a:lnSpc>
              <a:buBlip>
                <a:blip r:embed="rId2"/>
              </a:buBlip>
            </a:pPr>
            <a:r>
              <a:rPr lang="en-US" sz="2200" b="1" i="0">
                <a:solidFill>
                  <a:schemeClr val="accent1">
                    <a:lumMod val="50000"/>
                  </a:schemeClr>
                </a:solidFill>
                <a:effectLst/>
                <a:latin typeface="urw-din"/>
              </a:rPr>
              <a:t>Distributed Version Control Systems – </a:t>
            </a:r>
            <a:br>
              <a:rPr lang="en-US" sz="2200" b="1" i="0">
                <a:solidFill>
                  <a:schemeClr val="accent1">
                    <a:lumMod val="50000"/>
                  </a:schemeClr>
                </a:solidFill>
                <a:effectLst/>
                <a:latin typeface="urw-din"/>
              </a:rPr>
            </a:br>
            <a:r>
              <a:rPr lang="en-US" sz="1800">
                <a:solidFill>
                  <a:srgbClr val="202124"/>
                </a:solidFill>
                <a:latin typeface="arial" panose="020B0604020202020204" pitchFamily="34" charset="0"/>
              </a:rPr>
              <a:t>Each user has their own repository and working copy.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471309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0C6B54EB-49DC-96F5-296C-D1966D0178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577" y="822960"/>
            <a:ext cx="10546080" cy="538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9307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13A4A-5922-6D8F-0AF8-B72A09387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Version Control System Tools</a:t>
            </a:r>
          </a:p>
        </p:txBody>
      </p:sp>
      <p:pic>
        <p:nvPicPr>
          <p:cNvPr id="5" name="Content Placeholder 4" descr="Logo, company name&#10;&#10;Description automatically generated">
            <a:extLst>
              <a:ext uri="{FF2B5EF4-FFF2-40B4-BE49-F238E27FC236}">
                <a16:creationId xmlns:a16="http://schemas.microsoft.com/office/drawing/2014/main" id="{29FC41D6-D39E-604F-0B3D-6359785A59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80" r="1311" b="10266"/>
          <a:stretch/>
        </p:blipFill>
        <p:spPr>
          <a:xfrm>
            <a:off x="838200" y="1341119"/>
            <a:ext cx="10815320" cy="4836161"/>
          </a:xfrm>
        </p:spPr>
      </p:pic>
    </p:spTree>
    <p:extLst>
      <p:ext uri="{BB962C8B-B14F-4D97-AF65-F5344CB8AC3E}">
        <p14:creationId xmlns:p14="http://schemas.microsoft.com/office/powerpoint/2010/main" val="36882002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C28D63-1339-C39F-C633-6DDC0FDE8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Interest Over Time Graph</a:t>
            </a:r>
          </a:p>
        </p:txBody>
      </p:sp>
      <p:pic>
        <p:nvPicPr>
          <p:cNvPr id="5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13CA8763-6EBD-80B8-9638-79901CA47B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49" r="1142" b="10032"/>
          <a:stretch/>
        </p:blipFill>
        <p:spPr>
          <a:xfrm>
            <a:off x="968304" y="1330959"/>
            <a:ext cx="10432390" cy="5283201"/>
          </a:xfrm>
        </p:spPr>
      </p:pic>
    </p:spTree>
    <p:extLst>
      <p:ext uri="{BB962C8B-B14F-4D97-AF65-F5344CB8AC3E}">
        <p14:creationId xmlns:p14="http://schemas.microsoft.com/office/powerpoint/2010/main" val="24342533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8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0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C28FB1-E675-6E5E-A55A-2A2286FE04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160" y="304800"/>
            <a:ext cx="11623040" cy="6329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2745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12" descr="Text&#10;&#10;Description automatically generated">
            <a:extLst>
              <a:ext uri="{FF2B5EF4-FFF2-40B4-BE49-F238E27FC236}">
                <a16:creationId xmlns:a16="http://schemas.microsoft.com/office/drawing/2014/main" id="{A341E17E-85BC-D7C2-D941-B5B25D390F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931"/>
          </a:xfrm>
        </p:spPr>
      </p:pic>
    </p:spTree>
    <p:extLst>
      <p:ext uri="{BB962C8B-B14F-4D97-AF65-F5344CB8AC3E}">
        <p14:creationId xmlns:p14="http://schemas.microsoft.com/office/powerpoint/2010/main" val="23331043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CB604-9E61-F8D4-0618-27F1DFB67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Features of Git</a:t>
            </a:r>
          </a:p>
        </p:txBody>
      </p:sp>
      <p:pic>
        <p:nvPicPr>
          <p:cNvPr id="7" name="Content Placeholder 6" descr="A picture containing diagram&#10;&#10;Description automatically generated">
            <a:extLst>
              <a:ext uri="{FF2B5EF4-FFF2-40B4-BE49-F238E27FC236}">
                <a16:creationId xmlns:a16="http://schemas.microsoft.com/office/drawing/2014/main" id="{280381FE-D1ED-6EA6-FFCB-8CE85B4A02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14" r="4294" b="10966"/>
          <a:stretch/>
        </p:blipFill>
        <p:spPr>
          <a:xfrm>
            <a:off x="838200" y="1280159"/>
            <a:ext cx="10598982" cy="4785361"/>
          </a:xfrm>
        </p:spPr>
      </p:pic>
    </p:spTree>
    <p:extLst>
      <p:ext uri="{BB962C8B-B14F-4D97-AF65-F5344CB8AC3E}">
        <p14:creationId xmlns:p14="http://schemas.microsoft.com/office/powerpoint/2010/main" val="22868865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6DE566F-0B81-5379-1513-115737DD8D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0646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F02B55-69E6-1FEF-C507-CC5385125B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IN" sz="4000" b="1">
                <a:solidFill>
                  <a:srgbClr val="FFFFFF"/>
                </a:solidFill>
              </a:rPr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7F5DA1-F135-610A-F260-4A918DC961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5546047"/>
          </a:xfrm>
        </p:spPr>
        <p:txBody>
          <a:bodyPr anchor="ctr">
            <a:normAutofit/>
          </a:bodyPr>
          <a:lstStyle/>
          <a:p>
            <a:pPr>
              <a:buBlip>
                <a:blip r:embed="rId2"/>
              </a:buBlip>
            </a:pPr>
            <a:r>
              <a:rPr lang="en-IN" sz="2000"/>
              <a:t>What is VCS?</a:t>
            </a:r>
          </a:p>
          <a:p>
            <a:pPr>
              <a:buBlip>
                <a:blip r:embed="rId2"/>
              </a:buBlip>
            </a:pPr>
            <a:r>
              <a:rPr lang="en-IN" sz="2000"/>
              <a:t>Difference b/w SC &amp; SCM</a:t>
            </a:r>
          </a:p>
          <a:p>
            <a:pPr>
              <a:buBlip>
                <a:blip r:embed="rId2"/>
              </a:buBlip>
            </a:pPr>
            <a:r>
              <a:rPr lang="en-IN" sz="2000"/>
              <a:t>History of Source Control</a:t>
            </a:r>
          </a:p>
          <a:p>
            <a:pPr>
              <a:buBlip>
                <a:blip r:embed="rId2"/>
              </a:buBlip>
            </a:pPr>
            <a:r>
              <a:rPr lang="en-IN" sz="2000"/>
              <a:t>Why VCS?</a:t>
            </a:r>
          </a:p>
          <a:p>
            <a:pPr>
              <a:buBlip>
                <a:blip r:embed="rId2"/>
              </a:buBlip>
            </a:pPr>
            <a:r>
              <a:rPr lang="en-IN" sz="2000"/>
              <a:t>Types of VCS</a:t>
            </a:r>
          </a:p>
          <a:p>
            <a:pPr>
              <a:buBlip>
                <a:blip r:embed="rId2"/>
              </a:buBlip>
            </a:pPr>
            <a:r>
              <a:rPr lang="en-IN" sz="2000"/>
              <a:t>Difference b/w Centralized and Distributed VCM</a:t>
            </a:r>
          </a:p>
          <a:p>
            <a:pPr>
              <a:buBlip>
                <a:blip r:embed="rId2"/>
              </a:buBlip>
            </a:pPr>
            <a:r>
              <a:rPr lang="en-IN" sz="2000"/>
              <a:t>VCM Tools</a:t>
            </a:r>
          </a:p>
          <a:p>
            <a:pPr>
              <a:buBlip>
                <a:blip r:embed="rId2"/>
              </a:buBlip>
            </a:pPr>
            <a:r>
              <a:rPr lang="en-IN" sz="2000"/>
              <a:t>Interest over time Graph</a:t>
            </a:r>
          </a:p>
          <a:p>
            <a:pPr>
              <a:buBlip>
                <a:blip r:embed="rId2"/>
              </a:buBlip>
            </a:pPr>
            <a:r>
              <a:rPr lang="en-IN" sz="2000"/>
              <a:t>What is git?</a:t>
            </a:r>
          </a:p>
          <a:p>
            <a:pPr>
              <a:buBlip>
                <a:blip r:embed="rId2"/>
              </a:buBlip>
            </a:pPr>
            <a:r>
              <a:rPr lang="en-IN" sz="2000"/>
              <a:t>Git vs GitHub</a:t>
            </a:r>
          </a:p>
          <a:p>
            <a:pPr>
              <a:buBlip>
                <a:blip r:embed="rId2"/>
              </a:buBlip>
            </a:pPr>
            <a:r>
              <a:rPr lang="en-IN" sz="2000"/>
              <a:t>Features of Git</a:t>
            </a:r>
          </a:p>
          <a:p>
            <a:pPr>
              <a:buBlip>
                <a:blip r:embed="rId2"/>
              </a:buBlip>
            </a:pPr>
            <a:r>
              <a:rPr lang="en-IN" sz="2000"/>
              <a:t>Git Architecture </a:t>
            </a:r>
          </a:p>
          <a:p>
            <a:endParaRPr lang="en-IN" sz="2000"/>
          </a:p>
          <a:p>
            <a:endParaRPr lang="en-IN" sz="2000"/>
          </a:p>
        </p:txBody>
      </p:sp>
    </p:spTree>
    <p:extLst>
      <p:ext uri="{BB962C8B-B14F-4D97-AF65-F5344CB8AC3E}">
        <p14:creationId xmlns:p14="http://schemas.microsoft.com/office/powerpoint/2010/main" val="37732912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" name="Content Placeholder 6" descr="A picture containing text&#10;&#10;Description automatically generated">
            <a:extLst>
              <a:ext uri="{FF2B5EF4-FFF2-40B4-BE49-F238E27FC236}">
                <a16:creationId xmlns:a16="http://schemas.microsoft.com/office/drawing/2014/main" id="{B1EF8741-58DE-0732-D86B-AD3D3B1277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98" r="-1" b="6962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706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E2B703B-46F9-481A-A605-82E2A828C4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AABC8D-5A0B-47A8-EADD-55E16121EC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9863"/>
            <a:ext cx="10515600" cy="1004594"/>
          </a:xfrm>
        </p:spPr>
        <p:txBody>
          <a:bodyPr>
            <a:normAutofit/>
          </a:bodyPr>
          <a:lstStyle/>
          <a:p>
            <a:pPr algn="ctr"/>
            <a:r>
              <a:rPr lang="en-IN" b="1">
                <a:solidFill>
                  <a:srgbClr val="FFFFFF"/>
                </a:solidFill>
              </a:rPr>
              <a:t>Version Control System (VCS)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F13BE4D7-0C3D-4906-B230-A1C5B4665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496" y="1587970"/>
            <a:ext cx="11033008" cy="4768380"/>
          </a:xfrm>
          <a:prstGeom prst="roundRect">
            <a:avLst>
              <a:gd name="adj" fmla="val 3174"/>
            </a:avLst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9" name="Content Placeholder 6">
            <a:extLst>
              <a:ext uri="{FF2B5EF4-FFF2-40B4-BE49-F238E27FC236}">
                <a16:creationId xmlns:a16="http://schemas.microsoft.com/office/drawing/2014/main" id="{43D40ED6-9F18-457E-0900-C5FE323FE36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13823523"/>
              </p:ext>
            </p:extLst>
          </p:nvPr>
        </p:nvGraphicFramePr>
        <p:xfrm>
          <a:off x="838200" y="1800911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500170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00EB8C83-FB57-EFA8-9ED7-AB157B8A0FC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9" t="14764" r="28096" b="13532"/>
          <a:stretch/>
        </p:blipFill>
        <p:spPr>
          <a:xfrm>
            <a:off x="852511" y="457200"/>
            <a:ext cx="10486978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4077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3AA19A1-1E9B-2D38-30CC-2176B097B17D}"/>
              </a:ext>
            </a:extLst>
          </p:cNvPr>
          <p:cNvSpPr txBox="1"/>
          <p:nvPr/>
        </p:nvSpPr>
        <p:spPr>
          <a:xfrm>
            <a:off x="640080" y="914326"/>
            <a:ext cx="9692640" cy="13638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100" b="1" i="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Source Control vs. Source Code Management (SCM)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1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A2D82B0-0088-7EE3-29C4-2F73381C403F}"/>
              </a:ext>
            </a:extLst>
          </p:cNvPr>
          <p:cNvSpPr txBox="1"/>
          <p:nvPr/>
        </p:nvSpPr>
        <p:spPr>
          <a:xfrm>
            <a:off x="415069" y="2278173"/>
            <a:ext cx="8210771" cy="39499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/>
          <a:p>
            <a:pPr marL="571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b="0" i="0" dirty="0">
              <a:effectLst/>
            </a:endParaRPr>
          </a:p>
          <a:p>
            <a:pPr marL="514350" indent="-342900">
              <a:lnSpc>
                <a:spcPct val="90000"/>
              </a:lnSpc>
              <a:spcAft>
                <a:spcPts val="600"/>
              </a:spcAft>
              <a:buBlip>
                <a:blip r:embed="rId2"/>
              </a:buBlip>
            </a:pPr>
            <a:r>
              <a:rPr lang="en-US" sz="2400" b="0" i="0" dirty="0">
                <a:solidFill>
                  <a:schemeClr val="accent1">
                    <a:lumMod val="50000"/>
                  </a:schemeClr>
                </a:solidFill>
                <a:effectLst/>
              </a:rPr>
              <a:t>These two terms are also used interchangeably. </a:t>
            </a:r>
          </a:p>
          <a:p>
            <a:pPr marL="171450" indent="-342900">
              <a:lnSpc>
                <a:spcPct val="90000"/>
              </a:lnSpc>
              <a:spcAft>
                <a:spcPts val="600"/>
              </a:spcAft>
              <a:buBlip>
                <a:blip r:embed="rId2"/>
              </a:buBlip>
            </a:pPr>
            <a:endParaRPr lang="en-US" sz="2400" b="0" i="0" dirty="0">
              <a:solidFill>
                <a:schemeClr val="accent1">
                  <a:lumMod val="50000"/>
                </a:schemeClr>
              </a:solidFill>
              <a:effectLst/>
            </a:endParaRPr>
          </a:p>
          <a:p>
            <a:pPr marL="514350" indent="-342900">
              <a:lnSpc>
                <a:spcPct val="90000"/>
              </a:lnSpc>
              <a:spcAft>
                <a:spcPts val="600"/>
              </a:spcAft>
              <a:buBlip>
                <a:blip r:embed="rId2"/>
              </a:buBlip>
            </a:pPr>
            <a:r>
              <a:rPr lang="en-US" sz="2400" b="0" i="0" dirty="0">
                <a:solidFill>
                  <a:schemeClr val="accent1">
                    <a:lumMod val="50000"/>
                  </a:schemeClr>
                </a:solidFill>
                <a:effectLst/>
              </a:rPr>
              <a:t>However, source control is specific to tracking changes in source code. </a:t>
            </a:r>
          </a:p>
          <a:p>
            <a:pPr marL="171450">
              <a:lnSpc>
                <a:spcPct val="90000"/>
              </a:lnSpc>
              <a:spcAft>
                <a:spcPts val="600"/>
              </a:spcAft>
            </a:pPr>
            <a:endParaRPr lang="en-US" sz="2400" b="0" i="0" dirty="0">
              <a:solidFill>
                <a:schemeClr val="accent1">
                  <a:lumMod val="50000"/>
                </a:schemeClr>
              </a:solidFill>
              <a:effectLst/>
            </a:endParaRPr>
          </a:p>
          <a:p>
            <a:pPr marL="514350" indent="-342900">
              <a:lnSpc>
                <a:spcPct val="90000"/>
              </a:lnSpc>
              <a:spcAft>
                <a:spcPts val="600"/>
              </a:spcAft>
              <a:buBlip>
                <a:blip r:embed="rId2"/>
              </a:buBlip>
            </a:pPr>
            <a:r>
              <a:rPr lang="en-US" sz="2400" b="0" i="0" dirty="0">
                <a:solidFill>
                  <a:schemeClr val="accent1">
                    <a:lumMod val="50000"/>
                  </a:schemeClr>
                </a:solidFill>
                <a:effectLst/>
              </a:rPr>
              <a:t>And a source code management tool (SCM) tracks changes to a source code repository.</a:t>
            </a:r>
          </a:p>
          <a:p>
            <a:pPr marL="171450">
              <a:lnSpc>
                <a:spcPct val="90000"/>
              </a:lnSpc>
              <a:spcAft>
                <a:spcPts val="600"/>
              </a:spcAft>
            </a:pPr>
            <a:endParaRPr lang="en-US" sz="2400" b="0" i="0" dirty="0">
              <a:solidFill>
                <a:schemeClr val="accent1">
                  <a:lumMod val="50000"/>
                </a:schemeClr>
              </a:solidFill>
              <a:effectLst/>
            </a:endParaRPr>
          </a:p>
          <a:p>
            <a:pPr marL="514350" indent="-342900">
              <a:lnSpc>
                <a:spcPct val="90000"/>
              </a:lnSpc>
              <a:spcAft>
                <a:spcPts val="600"/>
              </a:spcAft>
              <a:buBlip>
                <a:blip r:embed="rId2"/>
              </a:buBlip>
            </a:pPr>
            <a:r>
              <a:rPr lang="en-US" sz="2400" b="0" i="0" dirty="0">
                <a:solidFill>
                  <a:schemeClr val="accent1">
                    <a:lumMod val="50000"/>
                  </a:schemeClr>
                </a:solidFill>
                <a:effectLst/>
              </a:rPr>
              <a:t>This is used to resolve conflicts when merging updates from multiple developers.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88880" y="0"/>
            <a:ext cx="210312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5400" y="2358913"/>
            <a:ext cx="2140172" cy="2140172"/>
          </a:xfrm>
          <a:prstGeom prst="ellipse">
            <a:avLst/>
          </a:prstGeom>
          <a:solidFill>
            <a:srgbClr val="FFFFFF"/>
          </a:solidFill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phic 8" descr="Programmer">
            <a:extLst>
              <a:ext uri="{FF2B5EF4-FFF2-40B4-BE49-F238E27FC236}">
                <a16:creationId xmlns:a16="http://schemas.microsoft.com/office/drawing/2014/main" id="{6EEF5BD9-023F-422F-08F7-6A04C2899E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13987" y="2857501"/>
            <a:ext cx="1142998" cy="1142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9862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F4E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ADB7FA-1C38-42BB-74A1-0402705D8C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480060"/>
            <a:ext cx="9347200" cy="5897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9089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538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0EB386-9500-12FF-14FF-EA90BB0920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570801"/>
            <a:ext cx="9591040" cy="5716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3397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881D86-0171-7240-8304-EA8059713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1" kern="1200" dirty="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Collaboration</a:t>
            </a:r>
            <a:r>
              <a:rPr lang="en-US" sz="54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</a:p>
        </p:txBody>
      </p:sp>
      <p:pic>
        <p:nvPicPr>
          <p:cNvPr id="5" name="Content Placeholder 4" descr="Graphical user interface, Teams&#10;&#10;Description automatically generated">
            <a:extLst>
              <a:ext uri="{FF2B5EF4-FFF2-40B4-BE49-F238E27FC236}">
                <a16:creationId xmlns:a16="http://schemas.microsoft.com/office/drawing/2014/main" id="{47A9071A-054C-2937-1781-077944FC81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15" r="1296" b="9332"/>
          <a:stretch/>
        </p:blipFill>
        <p:spPr>
          <a:xfrm>
            <a:off x="838199" y="1100061"/>
            <a:ext cx="10628980" cy="5080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5939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7E144D-CF76-77B4-25E2-493CA10FD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Storing Versions</a:t>
            </a:r>
          </a:p>
        </p:txBody>
      </p:sp>
      <p:pic>
        <p:nvPicPr>
          <p:cNvPr id="5" name="Content Placeholder 4" descr="Graphical user interface, application, PowerPoint&#10;&#10;Description automatically generated">
            <a:extLst>
              <a:ext uri="{FF2B5EF4-FFF2-40B4-BE49-F238E27FC236}">
                <a16:creationId xmlns:a16="http://schemas.microsoft.com/office/drawing/2014/main" id="{5E4B9A38-E1F1-4459-6758-2C330292B5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83" t="12214" r="10336" b="8631"/>
          <a:stretch/>
        </p:blipFill>
        <p:spPr>
          <a:xfrm>
            <a:off x="838200" y="1382394"/>
            <a:ext cx="10061153" cy="5110481"/>
          </a:xfrm>
        </p:spPr>
      </p:pic>
    </p:spTree>
    <p:extLst>
      <p:ext uri="{BB962C8B-B14F-4D97-AF65-F5344CB8AC3E}">
        <p14:creationId xmlns:p14="http://schemas.microsoft.com/office/powerpoint/2010/main" val="14021012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256</TotalTime>
  <Words>232</Words>
  <Application>Microsoft Office PowerPoint</Application>
  <PresentationFormat>Widescreen</PresentationFormat>
  <Paragraphs>39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Arial</vt:lpstr>
      <vt:lpstr>Calibri</vt:lpstr>
      <vt:lpstr>Calibri Light</vt:lpstr>
      <vt:lpstr>urw-din</vt:lpstr>
      <vt:lpstr>Office Theme</vt:lpstr>
      <vt:lpstr>PowerPoint Presentation</vt:lpstr>
      <vt:lpstr>Overview</vt:lpstr>
      <vt:lpstr>Version Control System (VCS)</vt:lpstr>
      <vt:lpstr>PowerPoint Presentation</vt:lpstr>
      <vt:lpstr>PowerPoint Presentation</vt:lpstr>
      <vt:lpstr>PowerPoint Presentation</vt:lpstr>
      <vt:lpstr>PowerPoint Presentation</vt:lpstr>
      <vt:lpstr>Collaboration </vt:lpstr>
      <vt:lpstr>Storing Versions</vt:lpstr>
      <vt:lpstr>Backup</vt:lpstr>
      <vt:lpstr>Analyse</vt:lpstr>
      <vt:lpstr>Types of Version Control Systems: </vt:lpstr>
      <vt:lpstr>PowerPoint Presentation</vt:lpstr>
      <vt:lpstr>Version Control System Tools</vt:lpstr>
      <vt:lpstr>Interest Over Time Graph</vt:lpstr>
      <vt:lpstr>PowerPoint Presentation</vt:lpstr>
      <vt:lpstr>PowerPoint Presentation</vt:lpstr>
      <vt:lpstr>Features of Git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Dharmendra Sharma</dc:creator>
  <cp:lastModifiedBy>Dharmendra Sharma</cp:lastModifiedBy>
  <cp:revision>1</cp:revision>
  <dcterms:created xsi:type="dcterms:W3CDTF">2022-07-07T04:54:31Z</dcterms:created>
  <dcterms:modified xsi:type="dcterms:W3CDTF">2022-07-07T09:11:06Z</dcterms:modified>
</cp:coreProperties>
</file>